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0087-319C-4AC2-97B6-B34743F6EFB4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3F93-854B-40E3-A65B-F467DB609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489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0087-319C-4AC2-97B6-B34743F6EFB4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3F93-854B-40E3-A65B-F467DB609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63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0087-319C-4AC2-97B6-B34743F6EFB4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3F93-854B-40E3-A65B-F467DB609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313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0087-319C-4AC2-97B6-B34743F6EFB4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3F93-854B-40E3-A65B-F467DB609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0087-319C-4AC2-97B6-B34743F6EFB4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3F93-854B-40E3-A65B-F467DB609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480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0087-319C-4AC2-97B6-B34743F6EFB4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3F93-854B-40E3-A65B-F467DB609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365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0087-319C-4AC2-97B6-B34743F6EFB4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3F93-854B-40E3-A65B-F467DB609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17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0087-319C-4AC2-97B6-B34743F6EFB4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3F93-854B-40E3-A65B-F467DB609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00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0087-319C-4AC2-97B6-B34743F6EFB4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3F93-854B-40E3-A65B-F467DB609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19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0087-319C-4AC2-97B6-B34743F6EFB4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3F93-854B-40E3-A65B-F467DB609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323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0087-319C-4AC2-97B6-B34743F6EFB4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3F93-854B-40E3-A65B-F467DB609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518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80087-319C-4AC2-97B6-B34743F6EFB4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13F93-854B-40E3-A65B-F467DB609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37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Nervous</a:t>
            </a:r>
            <a:br>
              <a:rPr lang="en-US" dirty="0" smtClean="0"/>
            </a:br>
            <a:r>
              <a:rPr lang="en-US" dirty="0" smtClean="0"/>
              <a:t>Neuron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L: Brain and spinal cord</a:t>
            </a:r>
          </a:p>
          <a:p>
            <a:pPr algn="ctr">
              <a:buNone/>
            </a:pPr>
            <a:r>
              <a:rPr lang="en-US" dirty="0" smtClean="0"/>
              <a:t>F: Conducts electrical nerve impulses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447800"/>
            <a:ext cx="5568015" cy="34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4575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Nervous</a:t>
            </a:r>
            <a:br>
              <a:rPr lang="en-US" dirty="0" smtClean="0"/>
            </a:br>
            <a:r>
              <a:rPr lang="en-US" dirty="0" smtClean="0"/>
              <a:t>Cerebrum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L: Anterior portion of forebrain</a:t>
            </a:r>
          </a:p>
          <a:p>
            <a:pPr algn="ctr">
              <a:buNone/>
            </a:pPr>
            <a:r>
              <a:rPr lang="en-US" dirty="0" smtClean="0"/>
              <a:t>F: Determines intelligence, memory, personality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447800"/>
            <a:ext cx="4343400" cy="3272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136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Nervous </a:t>
            </a:r>
            <a:br>
              <a:rPr lang="en-US" dirty="0" smtClean="0"/>
            </a:br>
            <a:r>
              <a:rPr lang="en-US" dirty="0" smtClean="0"/>
              <a:t>Cerebellum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L: Lower back portion of brain</a:t>
            </a:r>
          </a:p>
          <a:p>
            <a:pPr algn="ctr">
              <a:buNone/>
            </a:pPr>
            <a:r>
              <a:rPr lang="en-US" dirty="0" smtClean="0"/>
              <a:t>F: Controls balance, coordination, body movements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1386840"/>
            <a:ext cx="4183868" cy="286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6384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Nervous</a:t>
            </a:r>
            <a:br>
              <a:rPr lang="en-US" dirty="0" smtClean="0"/>
            </a:br>
            <a:r>
              <a:rPr lang="en-US" dirty="0" smtClean="0"/>
              <a:t>Spinal 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L: Spinal cavity</a:t>
            </a:r>
          </a:p>
          <a:p>
            <a:pPr algn="ctr">
              <a:buNone/>
            </a:pPr>
            <a:r>
              <a:rPr lang="en-US" dirty="0" smtClean="0"/>
              <a:t>F: Sends messages between brain and body</a:t>
            </a: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524000"/>
            <a:ext cx="4952999" cy="3276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3396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58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Nervous Neuron</vt:lpstr>
      <vt:lpstr>Nervous Cerebrum</vt:lpstr>
      <vt:lpstr>Nervous  Cerebellum</vt:lpstr>
      <vt:lpstr>Nervous Spinal Cord</vt:lpstr>
    </vt:vector>
  </TitlesOfParts>
  <Company>Clawson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Nervous Neuron</dc:title>
  <dc:creator>Douglas McKnight</dc:creator>
  <cp:lastModifiedBy>Douglas McKnight</cp:lastModifiedBy>
  <cp:revision>1</cp:revision>
  <dcterms:created xsi:type="dcterms:W3CDTF">2016-01-12T13:08:14Z</dcterms:created>
  <dcterms:modified xsi:type="dcterms:W3CDTF">2016-01-12T13:09:58Z</dcterms:modified>
</cp:coreProperties>
</file>